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12"/>
  </p:notesMasterIdLst>
  <p:sldSz cx="9144000" cy="5143500" type="custom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ype="http://schemas.openxmlformats.org/officeDocument/2006/relationships/presProps" Target="presProps.xml"/>  <Relationship Id="rId9" Type="http://schemas.openxmlformats.org/officeDocument/2006/relationships/viewProps" Target="viewProps.xml"/>  <Relationship Id="rId10" Type="http://schemas.openxmlformats.org/officeDocument/2006/relationships/theme" Target="theme/theme1.xml"/>  <Relationship Id="rId11" Type="http://schemas.openxmlformats.org/officeDocument/2006/relationships/tableStyles" Target="tableStyles.xml"/>  <Relationship Id="rId12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tmp-4829289SVJA3PBXRc/slide-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tmp-4829289SVJA3PBXRc/slide-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tmp-4829289SVJA3PBXRc/slide-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tmp-4829289SVJA3PBXRc/slide-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tmp-4829289SVJA3PBXRc/slide-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tmp-4829289SVJA3PBXRc/slide-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6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2019-10-05T18:52:19.462Z</dcterms:created>
  <dcterms:modified xsi:type="dcterms:W3CDTF">2019-10-05T18:52:19.462Z</dcterms:modified>
</cp:coreProperties>
</file>